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0"/>
  </p:notesMasterIdLst>
  <p:sldIdLst>
    <p:sldId id="256" r:id="rId5"/>
    <p:sldId id="271" r:id="rId6"/>
    <p:sldId id="283" r:id="rId7"/>
    <p:sldId id="291" r:id="rId8"/>
    <p:sldId id="282" r:id="rId9"/>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81D4C-4963-AD78-8384-EE4B10B38EA7}" name="Dirk Kremers" initials="DK" userId="S::dirk.kremers@nocnsf.nl::db285b65-81ef-4615-a24f-f7693b1b70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en Moes" userId="8f5f0d14-c3e2-4859-911c-6a88fa4a0ad9" providerId="ADAL" clId="{AEAE9600-72C0-40BE-AF69-A13EA141FCAB}"/>
    <pc:docChg chg="delSld">
      <pc:chgData name="Heleen Moes" userId="8f5f0d14-c3e2-4859-911c-6a88fa4a0ad9" providerId="ADAL" clId="{AEAE9600-72C0-40BE-AF69-A13EA141FCAB}" dt="2024-11-05T16:05:40.817" v="7" actId="47"/>
      <pc:docMkLst>
        <pc:docMk/>
      </pc:docMkLst>
      <pc:sldChg chg="del">
        <pc:chgData name="Heleen Moes" userId="8f5f0d14-c3e2-4859-911c-6a88fa4a0ad9" providerId="ADAL" clId="{AEAE9600-72C0-40BE-AF69-A13EA141FCAB}" dt="2024-11-05T16:05:36.606" v="0" actId="47"/>
        <pc:sldMkLst>
          <pc:docMk/>
          <pc:sldMk cId="946225322" sldId="267"/>
        </pc:sldMkLst>
      </pc:sldChg>
      <pc:sldChg chg="del">
        <pc:chgData name="Heleen Moes" userId="8f5f0d14-c3e2-4859-911c-6a88fa4a0ad9" providerId="ADAL" clId="{AEAE9600-72C0-40BE-AF69-A13EA141FCAB}" dt="2024-11-05T16:05:38.935" v="4" actId="47"/>
        <pc:sldMkLst>
          <pc:docMk/>
          <pc:sldMk cId="4291093187" sldId="270"/>
        </pc:sldMkLst>
      </pc:sldChg>
      <pc:sldChg chg="del">
        <pc:chgData name="Heleen Moes" userId="8f5f0d14-c3e2-4859-911c-6a88fa4a0ad9" providerId="ADAL" clId="{AEAE9600-72C0-40BE-AF69-A13EA141FCAB}" dt="2024-11-05T16:05:37.145" v="1" actId="47"/>
        <pc:sldMkLst>
          <pc:docMk/>
          <pc:sldMk cId="4161207682" sldId="276"/>
        </pc:sldMkLst>
      </pc:sldChg>
      <pc:sldChg chg="del">
        <pc:chgData name="Heleen Moes" userId="8f5f0d14-c3e2-4859-911c-6a88fa4a0ad9" providerId="ADAL" clId="{AEAE9600-72C0-40BE-AF69-A13EA141FCAB}" dt="2024-11-05T16:05:39.413" v="5" actId="47"/>
        <pc:sldMkLst>
          <pc:docMk/>
          <pc:sldMk cId="1822470793" sldId="288"/>
        </pc:sldMkLst>
      </pc:sldChg>
      <pc:sldChg chg="del">
        <pc:chgData name="Heleen Moes" userId="8f5f0d14-c3e2-4859-911c-6a88fa4a0ad9" providerId="ADAL" clId="{AEAE9600-72C0-40BE-AF69-A13EA141FCAB}" dt="2024-11-05T16:05:37.661" v="2" actId="47"/>
        <pc:sldMkLst>
          <pc:docMk/>
          <pc:sldMk cId="1364216830" sldId="290"/>
        </pc:sldMkLst>
      </pc:sldChg>
      <pc:sldChg chg="del">
        <pc:chgData name="Heleen Moes" userId="8f5f0d14-c3e2-4859-911c-6a88fa4a0ad9" providerId="ADAL" clId="{AEAE9600-72C0-40BE-AF69-A13EA141FCAB}" dt="2024-11-05T16:05:40.253" v="6" actId="47"/>
        <pc:sldMkLst>
          <pc:docMk/>
          <pc:sldMk cId="2299997112" sldId="292"/>
        </pc:sldMkLst>
      </pc:sldChg>
      <pc:sldChg chg="del">
        <pc:chgData name="Heleen Moes" userId="8f5f0d14-c3e2-4859-911c-6a88fa4a0ad9" providerId="ADAL" clId="{AEAE9600-72C0-40BE-AF69-A13EA141FCAB}" dt="2024-11-05T16:05:40.817" v="7" actId="47"/>
        <pc:sldMkLst>
          <pc:docMk/>
          <pc:sldMk cId="246025249" sldId="293"/>
        </pc:sldMkLst>
      </pc:sldChg>
      <pc:sldChg chg="del">
        <pc:chgData name="Heleen Moes" userId="8f5f0d14-c3e2-4859-911c-6a88fa4a0ad9" providerId="ADAL" clId="{AEAE9600-72C0-40BE-AF69-A13EA141FCAB}" dt="2024-11-05T16:05:38.232" v="3" actId="47"/>
        <pc:sldMkLst>
          <pc:docMk/>
          <pc:sldMk cId="3336603375"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4ABBD-1D8E-AB4D-BFC8-A9CE9EA7FF94}" type="datetimeFigureOut">
              <a:rPr lang="nl-NL" smtClean="0"/>
              <a:t>5-11-2024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99999" y="3406980"/>
            <a:ext cx="1440000" cy="180000"/>
          </a:xfrm>
        </p:spPr>
        <p:txBody>
          <a:bodyPr/>
          <a:lstStyle/>
          <a:p>
            <a:fld id="{AF2AF0FF-14A1-F042-87AF-9DD61C406B15}" type="datetime4">
              <a:rPr lang="nl-NL" smtClean="0"/>
              <a:t>5 november 2024</a:t>
            </a:fld>
            <a:endParaRPr lang="nl-NL"/>
          </a:p>
        </p:txBody>
      </p:sp>
      <p:sp>
        <p:nvSpPr>
          <p:cNvPr id="5" name="Footer Placeholder 4"/>
          <p:cNvSpPr>
            <a:spLocks noGrp="1"/>
          </p:cNvSpPr>
          <p:nvPr>
            <p:ph type="ftr" sz="quarter" idx="11"/>
          </p:nvPr>
        </p:nvSpPr>
        <p:spPr>
          <a:xfrm>
            <a:off x="648000" y="5400000"/>
            <a:ext cx="4320000" cy="180000"/>
          </a:xfrm>
        </p:spPr>
        <p:txBody>
          <a:bodyPr/>
          <a:lstStyle>
            <a:lvl1pPr>
              <a:defRPr>
                <a:solidFill>
                  <a:srgbClr val="ECECEC"/>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a:xfrm>
            <a:off x="108000" y="5400000"/>
            <a:ext cx="360000" cy="180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7" name="Title 1">
            <a:extLst>
              <a:ext uri="{FF2B5EF4-FFF2-40B4-BE49-F238E27FC236}">
                <a16:creationId xmlns:a16="http://schemas.microsoft.com/office/drawing/2014/main" id="{A22117EB-76BA-4350-E4B2-337FE29C221C}"/>
              </a:ext>
            </a:extLst>
          </p:cNvPr>
          <p:cNvSpPr>
            <a:spLocks noGrp="1"/>
          </p:cNvSpPr>
          <p:nvPr>
            <p:ph type="ctrTitle"/>
          </p:nvPr>
        </p:nvSpPr>
        <p:spPr>
          <a:xfrm>
            <a:off x="1799999" y="1584000"/>
            <a:ext cx="6120000" cy="936000"/>
          </a:xfrm>
        </p:spPr>
        <p:txBody>
          <a:bodyPr anchor="b" anchorCtr="0"/>
          <a:lstStyle>
            <a:lvl1pPr algn="l">
              <a:defRPr sz="3000"/>
            </a:lvl1pPr>
          </a:lstStyle>
          <a:p>
            <a:r>
              <a:rPr lang="nl-NL"/>
              <a:t>Klik om stijl te bewerken</a:t>
            </a:r>
            <a:endParaRPr lang="en-US"/>
          </a:p>
        </p:txBody>
      </p:sp>
      <p:sp>
        <p:nvSpPr>
          <p:cNvPr id="8" name="Subtitle 2">
            <a:extLst>
              <a:ext uri="{FF2B5EF4-FFF2-40B4-BE49-F238E27FC236}">
                <a16:creationId xmlns:a16="http://schemas.microsoft.com/office/drawing/2014/main" id="{15A01BF5-BB73-CE05-70C9-0D2BD4976619}"/>
              </a:ext>
            </a:extLst>
          </p:cNvPr>
          <p:cNvSpPr>
            <a:spLocks noGrp="1"/>
          </p:cNvSpPr>
          <p:nvPr>
            <p:ph type="subTitle" idx="1"/>
          </p:nvPr>
        </p:nvSpPr>
        <p:spPr>
          <a:xfrm>
            <a:off x="1799999" y="2627999"/>
            <a:ext cx="6120000" cy="648000"/>
          </a:xfrm>
        </p:spPr>
        <p:txBody>
          <a:bodyPr anchor="t" anchorCtr="0"/>
          <a:lstStyle>
            <a:lvl1pPr marL="0" indent="0" algn="l">
              <a:lnSpc>
                <a:spcPct val="100000"/>
              </a:lnSpc>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8000" y="432000"/>
            <a:ext cx="5760000" cy="3600000"/>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623999" y="1223998"/>
            <a:ext cx="2088000" cy="1944000"/>
          </a:xfrm>
        </p:spPr>
        <p:txBody>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C20469-46C4-8A42-AE41-AEB92A27224C}" type="datetime4">
              <a:rPr lang="nl-NL" smtClean="0"/>
              <a:t>5 november 2024</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88434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CBF5D96-F3F0-EF4A-9E75-51F1A9D014E2}"/>
              </a:ext>
            </a:extLst>
          </p:cNvPr>
          <p:cNvSpPr>
            <a:spLocks noGrp="1" noChangeAspect="1"/>
          </p:cNvSpPr>
          <p:nvPr>
            <p:ph type="pic" idx="1" hasCustomPrompt="1"/>
          </p:nvPr>
        </p:nvSpPr>
        <p:spPr>
          <a:xfrm>
            <a:off x="0" y="0"/>
            <a:ext cx="9144000" cy="5143500"/>
          </a:xfrm>
          <a:solidFill>
            <a:schemeClr val="bg1">
              <a:lumMod val="85000"/>
            </a:schemeClr>
          </a:solidFill>
        </p:spPr>
        <p:txBody>
          <a:bodyPr lIns="1800000" tIns="360000" rIns="1800000" anchor="t"/>
          <a:lstStyle>
            <a:lvl1pPr marL="0" indent="0" algn="ctr">
              <a:lnSpc>
                <a:spcPct val="11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Date Placeholder 1"/>
          <p:cNvSpPr>
            <a:spLocks noGrp="1"/>
          </p:cNvSpPr>
          <p:nvPr>
            <p:ph type="dt" sz="half" idx="10"/>
          </p:nvPr>
        </p:nvSpPr>
        <p:spPr>
          <a:xfrm>
            <a:off x="4968000" y="5400000"/>
            <a:ext cx="1440000" cy="180000"/>
          </a:xfrm>
        </p:spPr>
        <p:txBody>
          <a:bodyPr/>
          <a:lstStyle>
            <a:lvl1pPr>
              <a:defRPr>
                <a:solidFill>
                  <a:srgbClr val="ECECEC"/>
                </a:solidFill>
              </a:defRPr>
            </a:lvl1pPr>
          </a:lstStyle>
          <a:p>
            <a:fld id="{CC636EFB-2533-F548-8285-37FF0865AA95}" type="datetime4">
              <a:rPr lang="nl-NL" smtClean="0"/>
              <a:pPr/>
              <a:t>5 november 2024</a:t>
            </a:fld>
            <a:endParaRPr lang="nl-NL"/>
          </a:p>
        </p:txBody>
      </p:sp>
      <p:sp>
        <p:nvSpPr>
          <p:cNvPr id="3" name="Footer Placeholder 2"/>
          <p:cNvSpPr>
            <a:spLocks noGrp="1"/>
          </p:cNvSpPr>
          <p:nvPr>
            <p:ph type="ftr" sz="quarter" idx="11"/>
          </p:nvPr>
        </p:nvSpPr>
        <p:spPr>
          <a:xfrm>
            <a:off x="648000" y="5400000"/>
            <a:ext cx="4320000" cy="180000"/>
          </a:xfrm>
        </p:spPr>
        <p:txBody>
          <a:bodyPr/>
          <a:lstStyle>
            <a:lvl1pPr>
              <a:defRPr>
                <a:solidFill>
                  <a:srgbClr val="ECECEC"/>
                </a:solidFill>
              </a:defRPr>
            </a:lvl1pPr>
          </a:lstStyle>
          <a:p>
            <a:r>
              <a:rPr lang="nl-NL"/>
              <a:t>Titel van de presentatie &gt; pas aan via &gt; Functie Koptekst en voettekst</a:t>
            </a:r>
          </a:p>
        </p:txBody>
      </p:sp>
      <p:sp>
        <p:nvSpPr>
          <p:cNvPr id="4" name="Slide Number Placeholder 3"/>
          <p:cNvSpPr>
            <a:spLocks noGrp="1"/>
          </p:cNvSpPr>
          <p:nvPr>
            <p:ph type="sldNum" sz="quarter" idx="12"/>
          </p:nvPr>
        </p:nvSpPr>
        <p:spPr>
          <a:xfrm>
            <a:off x="108000" y="5400000"/>
            <a:ext cx="360000" cy="180000"/>
          </a:xfrm>
        </p:spPr>
        <p:txBody>
          <a:bodyPr/>
          <a:lstStyle>
            <a:lvl1pPr>
              <a:defRPr>
                <a:solidFill>
                  <a:srgbClr val="ECECEC"/>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26782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fil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68000" y="5400000"/>
            <a:ext cx="1440000" cy="180000"/>
          </a:xfrm>
        </p:spPr>
        <p:txBody>
          <a:bodyPr/>
          <a:lstStyle>
            <a:lvl1pPr>
              <a:defRPr>
                <a:solidFill>
                  <a:srgbClr val="ECECEC"/>
                </a:solidFill>
              </a:defRPr>
            </a:lvl1pPr>
          </a:lstStyle>
          <a:p>
            <a:fld id="{CC636EFB-2533-F548-8285-37FF0865AA95}" type="datetime4">
              <a:rPr lang="nl-NL" smtClean="0"/>
              <a:pPr/>
              <a:t>5 november 2024</a:t>
            </a:fld>
            <a:endParaRPr lang="nl-NL"/>
          </a:p>
        </p:txBody>
      </p:sp>
      <p:sp>
        <p:nvSpPr>
          <p:cNvPr id="3" name="Footer Placeholder 2"/>
          <p:cNvSpPr>
            <a:spLocks noGrp="1"/>
          </p:cNvSpPr>
          <p:nvPr>
            <p:ph type="ftr" sz="quarter" idx="11"/>
          </p:nvPr>
        </p:nvSpPr>
        <p:spPr>
          <a:xfrm>
            <a:off x="648000" y="5400000"/>
            <a:ext cx="4320000" cy="180000"/>
          </a:xfrm>
        </p:spPr>
        <p:txBody>
          <a:bodyPr/>
          <a:lstStyle>
            <a:lvl1pPr>
              <a:defRPr>
                <a:solidFill>
                  <a:srgbClr val="ECECEC"/>
                </a:solidFill>
              </a:defRPr>
            </a:lvl1pPr>
          </a:lstStyle>
          <a:p>
            <a:r>
              <a:rPr lang="nl-NL"/>
              <a:t>Titel van de presentatie &gt; pas aan via &gt; Functie Koptekst en voettekst</a:t>
            </a:r>
          </a:p>
        </p:txBody>
      </p:sp>
      <p:sp>
        <p:nvSpPr>
          <p:cNvPr id="4" name="Slide Number Placeholder 3"/>
          <p:cNvSpPr>
            <a:spLocks noGrp="1"/>
          </p:cNvSpPr>
          <p:nvPr>
            <p:ph type="sldNum" sz="quarter" idx="12"/>
          </p:nvPr>
        </p:nvSpPr>
        <p:spPr>
          <a:xfrm>
            <a:off x="108000" y="5400000"/>
            <a:ext cx="360000" cy="180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7" name="Tijdelijke aanduiding voor media 6">
            <a:extLst>
              <a:ext uri="{FF2B5EF4-FFF2-40B4-BE49-F238E27FC236}">
                <a16:creationId xmlns:a16="http://schemas.microsoft.com/office/drawing/2014/main" id="{1912B75D-8217-02DA-4D15-154AA7E7DE86}"/>
              </a:ext>
            </a:extLst>
          </p:cNvPr>
          <p:cNvSpPr>
            <a:spLocks noGrp="1"/>
          </p:cNvSpPr>
          <p:nvPr>
            <p:ph type="media" sz="quarter" idx="13" hasCustomPrompt="1"/>
          </p:nvPr>
        </p:nvSpPr>
        <p:spPr>
          <a:xfrm>
            <a:off x="0" y="0"/>
            <a:ext cx="9144000" cy="5143500"/>
          </a:xfrm>
          <a:solidFill>
            <a:schemeClr val="tx1"/>
          </a:solidFill>
        </p:spPr>
        <p:txBody>
          <a:bodyPr lIns="1800000" tIns="360000" rIns="1800000"/>
          <a:lstStyle>
            <a:lvl1pPr marL="0" indent="0" algn="ctr">
              <a:buFontTx/>
              <a:buNone/>
              <a:defRPr sz="1400">
                <a:solidFill>
                  <a:schemeClr val="bg1"/>
                </a:solidFill>
              </a:defRPr>
            </a:lvl1pPr>
          </a:lstStyle>
          <a:p>
            <a:pPr marL="0" marR="0" lvl="0" indent="0" algn="ctr" defTabSz="685800" rtl="0" eaLnBrk="1" fontAlgn="auto" latinLnBrk="0" hangingPunct="1">
              <a:lnSpc>
                <a:spcPct val="110000"/>
              </a:lnSpc>
              <a:spcBef>
                <a:spcPts val="0"/>
              </a:spcBef>
              <a:spcAft>
                <a:spcPts val="300"/>
              </a:spcAft>
              <a:buClrTx/>
              <a:buSzPct val="120000"/>
              <a:buFontTx/>
              <a:buNone/>
              <a:tabLst/>
              <a:defRPr/>
            </a:pPr>
            <a:r>
              <a:rPr lang="nl-NL"/>
              <a:t>Sleep de film naar de tijdelijke aanduiding of klik op het pictogram als u een film wilt toevoegen</a:t>
            </a:r>
            <a:endParaRPr lang="en-US"/>
          </a:p>
        </p:txBody>
      </p:sp>
    </p:spTree>
    <p:extLst>
      <p:ext uri="{BB962C8B-B14F-4D97-AF65-F5344CB8AC3E}">
        <p14:creationId xmlns:p14="http://schemas.microsoft.com/office/powerpoint/2010/main" val="76235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5 november 2024</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7" name="Subtitle 2">
            <a:extLst>
              <a:ext uri="{FF2B5EF4-FFF2-40B4-BE49-F238E27FC236}">
                <a16:creationId xmlns:a16="http://schemas.microsoft.com/office/drawing/2014/main" id="{635ABA5C-AB59-444A-1D5E-13A4C2BAA7D7}"/>
              </a:ext>
            </a:extLst>
          </p:cNvPr>
          <p:cNvSpPr>
            <a:spLocks noGrp="1"/>
          </p:cNvSpPr>
          <p:nvPr>
            <p:ph type="subTitle" idx="1"/>
          </p:nvPr>
        </p:nvSpPr>
        <p:spPr>
          <a:xfrm>
            <a:off x="1799999" y="2627999"/>
            <a:ext cx="6120000" cy="648000"/>
          </a:xfrm>
        </p:spPr>
        <p:txBody>
          <a:bodyPr anchor="t" anchorCtr="0"/>
          <a:lstStyle>
            <a:lvl1pPr marL="0" indent="0" algn="l">
              <a:lnSpc>
                <a:spcPct val="100000"/>
              </a:lnSpc>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8" name="Title 1">
            <a:extLst>
              <a:ext uri="{FF2B5EF4-FFF2-40B4-BE49-F238E27FC236}">
                <a16:creationId xmlns:a16="http://schemas.microsoft.com/office/drawing/2014/main" id="{6FEFCE48-875B-D6DE-FE43-FEA9A47EA09B}"/>
              </a:ext>
            </a:extLst>
          </p:cNvPr>
          <p:cNvSpPr>
            <a:spLocks noGrp="1"/>
          </p:cNvSpPr>
          <p:nvPr>
            <p:ph type="ctrTitle"/>
          </p:nvPr>
        </p:nvSpPr>
        <p:spPr>
          <a:xfrm>
            <a:off x="1799999" y="1584000"/>
            <a:ext cx="6120000" cy="936000"/>
          </a:xfrm>
        </p:spPr>
        <p:txBody>
          <a:bodyPr anchor="b" anchorCtr="0"/>
          <a:lstStyle>
            <a:lvl1pPr algn="l">
              <a:defRPr sz="3000"/>
            </a:lvl1pPr>
          </a:lstStyle>
          <a:p>
            <a:r>
              <a:rPr lang="nl-NL"/>
              <a:t>Klik om stijl te bewerken</a:t>
            </a:r>
            <a:endParaRPr lang="en-US"/>
          </a:p>
        </p:txBody>
      </p:sp>
    </p:spTree>
    <p:extLst>
      <p:ext uri="{BB962C8B-B14F-4D97-AF65-F5344CB8AC3E}">
        <p14:creationId xmlns:p14="http://schemas.microsoft.com/office/powerpoint/2010/main" val="29766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1116000"/>
            <a:ext cx="6120000" cy="936000"/>
          </a:xfrm>
        </p:spPr>
        <p:txBody>
          <a:bodyPr anchor="b" anchorCtr="0"/>
          <a:lstStyle>
            <a:lvl1pPr>
              <a:defRPr sz="3000"/>
            </a:lvl1pPr>
          </a:lstStyle>
          <a:p>
            <a:r>
              <a:rPr lang="nl-NL"/>
              <a:t>Klik om de hoofdstuk aanduiding te bewerken</a:t>
            </a:r>
            <a:endParaRPr lang="en-US"/>
          </a:p>
        </p:txBody>
      </p:sp>
      <p:sp>
        <p:nvSpPr>
          <p:cNvPr id="3" name="Text Placeholder 2"/>
          <p:cNvSpPr>
            <a:spLocks noGrp="1"/>
          </p:cNvSpPr>
          <p:nvPr>
            <p:ph type="body" idx="1" hasCustomPrompt="1"/>
          </p:nvPr>
        </p:nvSpPr>
        <p:spPr>
          <a:xfrm>
            <a:off x="648000" y="2088000"/>
            <a:ext cx="6120000" cy="1008000"/>
          </a:xfrm>
        </p:spPr>
        <p:txBody>
          <a:bodyPr/>
          <a:lstStyle>
            <a:lvl1pPr marL="0" indent="0">
              <a:lnSpc>
                <a:spcPct val="100000"/>
              </a:lnSpc>
              <a:buNone/>
              <a:defRPr sz="2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het hoofdstuk te bewerken</a:t>
            </a:r>
          </a:p>
        </p:txBody>
      </p:sp>
      <p:sp>
        <p:nvSpPr>
          <p:cNvPr id="4" name="Date Placeholder 3"/>
          <p:cNvSpPr>
            <a:spLocks noGrp="1"/>
          </p:cNvSpPr>
          <p:nvPr>
            <p:ph type="dt" sz="half" idx="10"/>
          </p:nvPr>
        </p:nvSpPr>
        <p:spPr/>
        <p:txBody>
          <a:bodyPr/>
          <a:lstStyle/>
          <a:p>
            <a:fld id="{A7BE92A0-EE28-164E-8842-ED9D6A0E05C2}" type="datetime4">
              <a:rPr lang="nl-NL" smtClean="0"/>
              <a:t>5 november 2024</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0372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psomming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35F890-0F95-5A4A-96BA-D78C9B583BF6}" type="datetime4">
              <a:rPr lang="nl-NL" smtClean="0"/>
              <a:t>5 november 2024</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46667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psomm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35F890-0F95-5A4A-96BA-D78C9B583BF6}" type="datetime4">
              <a:rPr lang="nl-NL" smtClean="0"/>
              <a:t>5 november 2024</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6099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ee kolomme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a:xfrm>
            <a:off x="648000" y="1152000"/>
            <a:ext cx="3311999" cy="28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35F890-0F95-5A4A-96BA-D78C9B583BF6}" type="datetime4">
              <a:rPr lang="nl-NL" smtClean="0"/>
              <a:t>5 november 2024</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691AC694-80C2-BC9E-3A72-CE0FB17ECF63}"/>
              </a:ext>
            </a:extLst>
          </p:cNvPr>
          <p:cNvSpPr>
            <a:spLocks noGrp="1"/>
          </p:cNvSpPr>
          <p:nvPr>
            <p:ph idx="13"/>
          </p:nvPr>
        </p:nvSpPr>
        <p:spPr>
          <a:xfrm>
            <a:off x="4248002" y="1152000"/>
            <a:ext cx="3311999" cy="28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26685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ee kolomme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a:xfrm>
            <a:off x="648000" y="1152000"/>
            <a:ext cx="3311999" cy="28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A35F890-0F95-5A4A-96BA-D78C9B583BF6}" type="datetime4">
              <a:rPr lang="nl-NL" smtClean="0"/>
              <a:t>5 november 2024</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691AC694-80C2-BC9E-3A72-CE0FB17ECF63}"/>
              </a:ext>
            </a:extLst>
          </p:cNvPr>
          <p:cNvSpPr>
            <a:spLocks noGrp="1"/>
          </p:cNvSpPr>
          <p:nvPr>
            <p:ph idx="13"/>
          </p:nvPr>
        </p:nvSpPr>
        <p:spPr>
          <a:xfrm>
            <a:off x="4248002" y="1152000"/>
            <a:ext cx="3311999" cy="28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57470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7999" y="273844"/>
            <a:ext cx="5040000" cy="720000"/>
          </a:xfrm>
        </p:spPr>
        <p:txBody>
          <a:bodyPr/>
          <a:lstStyle/>
          <a:p>
            <a:r>
              <a:rPr lang="nl-NL"/>
              <a:t>Klik om stijl te bewerken</a:t>
            </a:r>
            <a:endParaRPr lang="en-US"/>
          </a:p>
        </p:txBody>
      </p:sp>
      <p:sp>
        <p:nvSpPr>
          <p:cNvPr id="3" name="Content Placeholder 2"/>
          <p:cNvSpPr>
            <a:spLocks noGrp="1"/>
          </p:cNvSpPr>
          <p:nvPr>
            <p:ph idx="1"/>
          </p:nvPr>
        </p:nvSpPr>
        <p:spPr>
          <a:xfrm>
            <a:off x="3527999" y="1152000"/>
            <a:ext cx="5040000" cy="288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F583914-FB42-5344-A1EB-EE1A95AAD0F5}" type="datetime4">
              <a:rPr lang="nl-NL" smtClean="0"/>
              <a:t>5 november 2024</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Picture Placeholder 2">
            <a:extLst>
              <a:ext uri="{FF2B5EF4-FFF2-40B4-BE49-F238E27FC236}">
                <a16:creationId xmlns:a16="http://schemas.microsoft.com/office/drawing/2014/main" id="{A795C3AC-B4BD-1A4F-1B27-819504212168}"/>
              </a:ext>
            </a:extLst>
          </p:cNvPr>
          <p:cNvSpPr>
            <a:spLocks noGrp="1"/>
          </p:cNvSpPr>
          <p:nvPr>
            <p:ph type="pic" idx="13"/>
          </p:nvPr>
        </p:nvSpPr>
        <p:spPr>
          <a:xfrm>
            <a:off x="647999" y="432000"/>
            <a:ext cx="2448000" cy="3168000"/>
          </a:xfrm>
          <a:solidFill>
            <a:schemeClr val="bg1">
              <a:lumMod val="85000"/>
            </a:schemeClr>
          </a:solidFill>
        </p:spPr>
        <p:txBody>
          <a:bodyPr lIns="360000" tIns="360000" rIns="360000" anchor="t"/>
          <a:lstStyle>
            <a:lvl1pPr marL="0" indent="0" algn="ctr">
              <a:lnSpc>
                <a:spcPct val="110000"/>
              </a:lnSpc>
              <a:spcBef>
                <a:spcPts val="0"/>
              </a:spcBef>
              <a:buNone/>
              <a:defRPr sz="13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177430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929926B-3126-E446-9C4D-3CDD5194BF3F}" type="datetime4">
              <a:rPr lang="nl-NL" smtClean="0"/>
              <a:t>5 november 2024</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09642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5 november 2024</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9204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1" y="273844"/>
            <a:ext cx="6912000" cy="720000"/>
          </a:xfrm>
          <a:prstGeom prst="rect">
            <a:avLst/>
          </a:prstGeom>
        </p:spPr>
        <p:txBody>
          <a:bodyPr vert="horz" lIns="0" tIns="0" rIns="0" bIns="0" rtlCol="0" anchor="ctr" anchorCtr="0">
            <a:noAutofit/>
          </a:bodyPr>
          <a:lstStyle/>
          <a:p>
            <a:r>
              <a:rPr lang="nl-NL"/>
              <a:t>Titelstijl van model bewerken</a:t>
            </a:r>
            <a:endParaRPr lang="en-US"/>
          </a:p>
        </p:txBody>
      </p:sp>
      <p:sp>
        <p:nvSpPr>
          <p:cNvPr id="3" name="Text Placeholder 2"/>
          <p:cNvSpPr>
            <a:spLocks noGrp="1"/>
          </p:cNvSpPr>
          <p:nvPr>
            <p:ph type="body" idx="1"/>
          </p:nvPr>
        </p:nvSpPr>
        <p:spPr>
          <a:xfrm>
            <a:off x="648001" y="1152000"/>
            <a:ext cx="6912000" cy="288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968000" y="4680000"/>
            <a:ext cx="1440000" cy="180000"/>
          </a:xfrm>
          <a:prstGeom prst="rect">
            <a:avLst/>
          </a:prstGeom>
        </p:spPr>
        <p:txBody>
          <a:bodyPr vert="horz" lIns="0" tIns="0" rIns="0" bIns="0" rtlCol="0" anchor="t" anchorCtr="0">
            <a:noAutofit/>
          </a:bodyPr>
          <a:lstStyle>
            <a:lvl1pPr algn="l">
              <a:defRPr sz="750">
                <a:solidFill>
                  <a:schemeClr val="tx2"/>
                </a:solidFill>
              </a:defRPr>
            </a:lvl1pPr>
          </a:lstStyle>
          <a:p>
            <a:fld id="{C1F610A6-3FB9-BB49-BAD8-F52931540E00}" type="datetime4">
              <a:rPr lang="nl-NL" smtClean="0"/>
              <a:pPr/>
              <a:t>5 november 2024</a:t>
            </a:fld>
            <a:endParaRPr lang="nl-NL"/>
          </a:p>
        </p:txBody>
      </p:sp>
      <p:sp>
        <p:nvSpPr>
          <p:cNvPr id="5" name="Footer Placeholder 4"/>
          <p:cNvSpPr>
            <a:spLocks noGrp="1"/>
          </p:cNvSpPr>
          <p:nvPr>
            <p:ph type="ftr" sz="quarter" idx="3"/>
          </p:nvPr>
        </p:nvSpPr>
        <p:spPr>
          <a:xfrm>
            <a:off x="648000" y="4680000"/>
            <a:ext cx="43200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Titel van de presentatie &gt; pas aan via &gt; Functie Koptekst en voettekst</a:t>
            </a:r>
          </a:p>
        </p:txBody>
      </p:sp>
      <p:sp>
        <p:nvSpPr>
          <p:cNvPr id="6" name="Slide Number Placeholder 5"/>
          <p:cNvSpPr>
            <a:spLocks noGrp="1"/>
          </p:cNvSpPr>
          <p:nvPr>
            <p:ph type="sldNum" sz="quarter" idx="4"/>
          </p:nvPr>
        </p:nvSpPr>
        <p:spPr>
          <a:xfrm>
            <a:off x="108000" y="4680000"/>
            <a:ext cx="360000" cy="180000"/>
          </a:xfrm>
          <a:prstGeom prst="rect">
            <a:avLst/>
          </a:prstGeom>
        </p:spPr>
        <p:txBody>
          <a:bodyPr vert="horz" lIns="0" tIns="0" rIns="0" bIns="0" rtlCol="0" anchor="t" anchorCtr="0">
            <a:noAutofit/>
          </a:bodyPr>
          <a:lstStyle>
            <a:lvl1pPr algn="r">
              <a:defRPr sz="75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86" r:id="rId3"/>
    <p:sldLayoutId id="2147483690" r:id="rId4"/>
    <p:sldLayoutId id="2147483689" r:id="rId5"/>
    <p:sldLayoutId id="2147483691" r:id="rId6"/>
    <p:sldLayoutId id="2147483674" r:id="rId7"/>
    <p:sldLayoutId id="2147483693" r:id="rId8"/>
    <p:sldLayoutId id="2147483683" r:id="rId9"/>
    <p:sldLayoutId id="2147483681" r:id="rId10"/>
    <p:sldLayoutId id="2147483692" r:id="rId11"/>
    <p:sldLayoutId id="2147483679" r:id="rId12"/>
    <p:sldLayoutId id="2147483688" r:id="rId13"/>
  </p:sldLayoutIdLst>
  <p:hf hdr="0"/>
  <p:txStyles>
    <p:titleStyle>
      <a:lvl1pPr algn="l" defTabSz="685800" rtl="0" eaLnBrk="1" latinLnBrk="0" hangingPunct="1">
        <a:lnSpc>
          <a:spcPct val="100000"/>
        </a:lnSpc>
        <a:spcBef>
          <a:spcPct val="0"/>
        </a:spcBef>
        <a:buNone/>
        <a:defRPr sz="2200" b="1" kern="1200">
          <a:solidFill>
            <a:schemeClr val="accent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300"/>
        </a:spcAft>
        <a:buSzPct val="120000"/>
        <a:buFont typeface="Verdana" panose="020B0604030504040204" pitchFamily="34" charset="0"/>
        <a:buChar char="-"/>
        <a:defRPr sz="1300" kern="1200">
          <a:solidFill>
            <a:schemeClr val="tx2"/>
          </a:solidFill>
          <a:latin typeface="+mn-lt"/>
          <a:ea typeface="+mn-ea"/>
          <a:cs typeface="+mn-cs"/>
        </a:defRPr>
      </a:lvl1pPr>
      <a:lvl2pPr marL="360000" indent="-180000" algn="l" defTabSz="685800" rtl="0" eaLnBrk="1" latinLnBrk="0" hangingPunct="1">
        <a:lnSpc>
          <a:spcPct val="110000"/>
        </a:lnSpc>
        <a:spcBef>
          <a:spcPts val="0"/>
        </a:spcBef>
        <a:spcAft>
          <a:spcPts val="300"/>
        </a:spcAft>
        <a:buSzPct val="120000"/>
        <a:buFont typeface="Verdana" panose="020B0604030504040204" pitchFamily="34" charset="0"/>
        <a:buChar char="-"/>
        <a:defRPr sz="1300" kern="1200">
          <a:solidFill>
            <a:schemeClr val="tx2"/>
          </a:solidFill>
          <a:latin typeface="+mn-lt"/>
          <a:ea typeface="+mn-ea"/>
          <a:cs typeface="+mn-cs"/>
        </a:defRPr>
      </a:lvl2pPr>
      <a:lvl3pPr marL="0" indent="0" algn="l" defTabSz="685800" rtl="0" eaLnBrk="1" latinLnBrk="0" hangingPunct="1">
        <a:lnSpc>
          <a:spcPct val="110000"/>
        </a:lnSpc>
        <a:spcBef>
          <a:spcPts val="0"/>
        </a:spcBef>
        <a:spcAft>
          <a:spcPts val="300"/>
        </a:spcAft>
        <a:buSzPct val="120000"/>
        <a:buFontTx/>
        <a:buNone/>
        <a:defRPr sz="1300" b="1" kern="1200">
          <a:solidFill>
            <a:schemeClr val="accent2"/>
          </a:solidFill>
          <a:latin typeface="+mn-lt"/>
          <a:ea typeface="+mn-ea"/>
          <a:cs typeface="+mn-cs"/>
        </a:defRPr>
      </a:lvl3pPr>
      <a:lvl4pPr marL="0" indent="0" algn="l" defTabSz="685800" rtl="0" eaLnBrk="1" latinLnBrk="0" hangingPunct="1">
        <a:lnSpc>
          <a:spcPct val="110000"/>
        </a:lnSpc>
        <a:spcBef>
          <a:spcPts val="0"/>
        </a:spcBef>
        <a:spcAft>
          <a:spcPts val="300"/>
        </a:spcAft>
        <a:buSzPct val="120000"/>
        <a:buFontTx/>
        <a:buNone/>
        <a:defRPr sz="1300" kern="1200">
          <a:solidFill>
            <a:schemeClr val="tx2"/>
          </a:solidFill>
          <a:latin typeface="+mn-lt"/>
          <a:ea typeface="+mn-ea"/>
          <a:cs typeface="+mn-cs"/>
        </a:defRPr>
      </a:lvl4pPr>
      <a:lvl5pPr marL="360000" indent="-360000" algn="l" defTabSz="685800" rtl="0" eaLnBrk="1" latinLnBrk="0" hangingPunct="1">
        <a:lnSpc>
          <a:spcPct val="110000"/>
        </a:lnSpc>
        <a:spcBef>
          <a:spcPts val="0"/>
        </a:spcBef>
        <a:spcAft>
          <a:spcPts val="300"/>
        </a:spcAft>
        <a:buSzPct val="100000"/>
        <a:buFont typeface="+mj-lt"/>
        <a:buAutoNum type="arabicPeriod"/>
        <a:defRPr sz="13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portakkoord.nl/sport-en-beweegloket/landkaart/" TargetMode="External"/><Relationship Id="rId2" Type="http://schemas.openxmlformats.org/officeDocument/2006/relationships/hyperlink" Target="https://www.sportakkoord.nl/sport-en-beweegloket/" TargetMode="External"/><Relationship Id="rId1" Type="http://schemas.openxmlformats.org/officeDocument/2006/relationships/slideLayout" Target="../slideLayouts/slideLayout3.xml"/><Relationship Id="rId6" Type="http://schemas.openxmlformats.org/officeDocument/2006/relationships/hyperlink" Target="https://www.sportakkoord.nl/wp-content/uploads/sites/3/2023/08/Basisvoorwaarden-en-kaders-sport-en-beweegloketten.pdf" TargetMode="External"/><Relationship Id="rId5" Type="http://schemas.openxmlformats.org/officeDocument/2006/relationships/hyperlink" Target="https://www.sportakkoord.nl/wp-content/uploads/sites/3/2023/08/Intentieverklaring-sport-en-beweegloketten-1.pdf" TargetMode="External"/><Relationship Id="rId4" Type="http://schemas.openxmlformats.org/officeDocument/2006/relationships/hyperlink" Target="https://www.sportakkoord.nl/wp-content/uploads/sites/3/2023/08/Convenant-sport-en-beweegloketten-1.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portloket@nocnsf.nl" TargetMode="External"/><Relationship Id="rId7" Type="http://schemas.openxmlformats.org/officeDocument/2006/relationships/hyperlink" Target="https://www.sportakkoord.nl/wp-content/uploads/sites/3/2023/08/Intentieverklaring-sport-en-beweegloketten-1.pdf" TargetMode="External"/><Relationship Id="rId2" Type="http://schemas.openxmlformats.org/officeDocument/2006/relationships/hyperlink" Target="https://www.sportakkoord.nl/sport-en-beweegloket/landkaart/" TargetMode="External"/><Relationship Id="rId1" Type="http://schemas.openxmlformats.org/officeDocument/2006/relationships/slideLayout" Target="../slideLayouts/slideLayout3.xml"/><Relationship Id="rId6" Type="http://schemas.openxmlformats.org/officeDocument/2006/relationships/hyperlink" Target="https://www.sportakkoord.nl/wp-content/uploads/sites/3/2023/08/Convenant-sport-en-beweegloketten-1.pdf" TargetMode="External"/><Relationship Id="rId5" Type="http://schemas.openxmlformats.org/officeDocument/2006/relationships/hyperlink" Target="https://www.sportakkoord.nl/wp-content/uploads/sites/3/2023/08/Basisvoorwaarden-en-kaders-sport-en-beweegloketten.pdf" TargetMode="External"/><Relationship Id="rId4" Type="http://schemas.openxmlformats.org/officeDocument/2006/relationships/hyperlink" Target="https://cdn.nocnsf.nl/media/u1uci1xp/indeling-adviseurs-lokale-sport.pd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nocnsf.nl/nieuws/2023/09/landelijk-netwerk-nodig-rotterdam-opent-eerste-loket-voor-sportaanbieders" TargetMode="External"/><Relationship Id="rId13" Type="http://schemas.openxmlformats.org/officeDocument/2006/relationships/image" Target="../media/image8.jpeg"/><Relationship Id="rId3" Type="http://schemas.openxmlformats.org/officeDocument/2006/relationships/hyperlink" Target="https://nieuws.achterhoekinbeweging.nl/nieuws/coordinatiepunt-clubondersteuning-achterhoek-ondertekend" TargetMode="External"/><Relationship Id="rId7" Type="http://schemas.openxmlformats.org/officeDocument/2006/relationships/hyperlink" Target="https://www.dordtsport.nl/sportregisseurs/" TargetMode="External"/><Relationship Id="rId12" Type="http://schemas.openxmlformats.org/officeDocument/2006/relationships/image" Target="../media/image7.png"/><Relationship Id="rId2" Type="http://schemas.openxmlformats.org/officeDocument/2006/relationships/hyperlink" Target="https://www.amsterdam.nl/sociaaldomein/sport/gemeentelijk-team-staat-klaar/" TargetMode="External"/><Relationship Id="rId1" Type="http://schemas.openxmlformats.org/officeDocument/2006/relationships/slideLayout" Target="../slideLayouts/slideLayout3.xml"/><Relationship Id="rId6" Type="http://schemas.openxmlformats.org/officeDocument/2006/relationships/hyperlink" Target="https://www.rotterdamsportsupport.nl/actueel/erkenning-voor-clubondersteuning-in-rotterdam" TargetMode="External"/><Relationship Id="rId11" Type="http://schemas.openxmlformats.org/officeDocument/2006/relationships/hyperlink" Target="https://www.youtube.com/watch?v=DMxkkQ_BTdU" TargetMode="External"/><Relationship Id="rId5" Type="http://schemas.openxmlformats.org/officeDocument/2006/relationships/hyperlink" Target="https://www.sportpuntgouda.nl/sterke-sportaanbieders" TargetMode="External"/><Relationship Id="rId15" Type="http://schemas.openxmlformats.org/officeDocument/2006/relationships/image" Target="../media/image10.png"/><Relationship Id="rId10" Type="http://schemas.openxmlformats.org/officeDocument/2006/relationships/hyperlink" Target="https://www.sportakkoord.nl/artikel/sport-en-beweegloket-helmond-krijgt-steeds-meer-vorm/" TargetMode="External"/><Relationship Id="rId4" Type="http://schemas.openxmlformats.org/officeDocument/2006/relationships/hyperlink" Target="https://www.sportutrecht.nl/clubondersteuning/" TargetMode="External"/><Relationship Id="rId9" Type="http://schemas.openxmlformats.org/officeDocument/2006/relationships/hyperlink" Target="https://www.sportutrecht.nl/uncategorized/sport-en-beweegloket-utrecht/" TargetMode="Externa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sportloket@nocnsf.nl"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3BF507C-BB02-6C4C-B06C-2E776BF753B4}"/>
              </a:ext>
            </a:extLst>
          </p:cNvPr>
          <p:cNvSpPr>
            <a:spLocks noGrp="1"/>
          </p:cNvSpPr>
          <p:nvPr>
            <p:ph type="ftr" sz="quarter" idx="11"/>
          </p:nvPr>
        </p:nvSpPr>
        <p:spPr/>
        <p:txBody>
          <a:bodyPr/>
          <a:lstStyle/>
          <a:p>
            <a:r>
              <a:rPr lang="nl-NL"/>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A4C138D9-DDD7-7643-AA38-4E960B0B552B}"/>
              </a:ext>
            </a:extLst>
          </p:cNvPr>
          <p:cNvSpPr>
            <a:spLocks noGrp="1"/>
          </p:cNvSpPr>
          <p:nvPr>
            <p:ph type="sldNum" sz="quarter" idx="12"/>
          </p:nvPr>
        </p:nvSpPr>
        <p:spPr/>
        <p:txBody>
          <a:bodyPr/>
          <a:lstStyle/>
          <a:p>
            <a:fld id="{14F1411D-0280-154F-AEAC-4C20B7AA46B2}" type="slidenum">
              <a:rPr lang="nl-NL" smtClean="0"/>
              <a:t>1</a:t>
            </a:fld>
            <a:endParaRPr lang="nl-NL"/>
          </a:p>
        </p:txBody>
      </p:sp>
      <p:sp>
        <p:nvSpPr>
          <p:cNvPr id="2" name="Titel 1">
            <a:extLst>
              <a:ext uri="{FF2B5EF4-FFF2-40B4-BE49-F238E27FC236}">
                <a16:creationId xmlns:a16="http://schemas.microsoft.com/office/drawing/2014/main" id="{4EFCEB63-E292-3DDA-96ED-D3A51602D962}"/>
              </a:ext>
            </a:extLst>
          </p:cNvPr>
          <p:cNvSpPr>
            <a:spLocks noGrp="1"/>
          </p:cNvSpPr>
          <p:nvPr>
            <p:ph type="ctrTitle"/>
          </p:nvPr>
        </p:nvSpPr>
        <p:spPr/>
        <p:txBody>
          <a:bodyPr/>
          <a:lstStyle/>
          <a:p>
            <a:r>
              <a:rPr lang="nl-NL"/>
              <a:t>Sport- en beweegloketten</a:t>
            </a:r>
          </a:p>
        </p:txBody>
      </p:sp>
      <p:sp>
        <p:nvSpPr>
          <p:cNvPr id="3" name="Ondertitel 2">
            <a:extLst>
              <a:ext uri="{FF2B5EF4-FFF2-40B4-BE49-F238E27FC236}">
                <a16:creationId xmlns:a16="http://schemas.microsoft.com/office/drawing/2014/main" id="{42856687-5200-0BE2-DDB9-1563E58B8E9A}"/>
              </a:ext>
            </a:extLst>
          </p:cNvPr>
          <p:cNvSpPr>
            <a:spLocks noGrp="1"/>
          </p:cNvSpPr>
          <p:nvPr>
            <p:ph type="subTitle" idx="1"/>
          </p:nvPr>
        </p:nvSpPr>
        <p:spPr/>
        <p:txBody>
          <a:bodyPr/>
          <a:lstStyle/>
          <a:p>
            <a:r>
              <a:rPr lang="nl-NL" dirty="0"/>
              <a:t>Basisinformatie en communicatiemiddelen</a:t>
            </a:r>
          </a:p>
        </p:txBody>
      </p:sp>
    </p:spTree>
    <p:extLst>
      <p:ext uri="{BB962C8B-B14F-4D97-AF65-F5344CB8AC3E}">
        <p14:creationId xmlns:p14="http://schemas.microsoft.com/office/powerpoint/2010/main" val="110167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1BF69-9273-443F-460A-CF5B3ACEAD91}"/>
              </a:ext>
            </a:extLst>
          </p:cNvPr>
          <p:cNvSpPr>
            <a:spLocks noGrp="1"/>
          </p:cNvSpPr>
          <p:nvPr>
            <p:ph type="title"/>
          </p:nvPr>
        </p:nvSpPr>
        <p:spPr/>
        <p:txBody>
          <a:bodyPr/>
          <a:lstStyle/>
          <a:p>
            <a:r>
              <a:rPr lang="nl-NL"/>
              <a:t>Handige links</a:t>
            </a:r>
          </a:p>
        </p:txBody>
      </p:sp>
      <p:sp>
        <p:nvSpPr>
          <p:cNvPr id="3" name="Tijdelijke aanduiding voor inhoud 2">
            <a:extLst>
              <a:ext uri="{FF2B5EF4-FFF2-40B4-BE49-F238E27FC236}">
                <a16:creationId xmlns:a16="http://schemas.microsoft.com/office/drawing/2014/main" id="{DEEB1159-9F14-3ECC-A237-F88DF7901898}"/>
              </a:ext>
            </a:extLst>
          </p:cNvPr>
          <p:cNvSpPr>
            <a:spLocks noGrp="1"/>
          </p:cNvSpPr>
          <p:nvPr>
            <p:ph idx="1"/>
          </p:nvPr>
        </p:nvSpPr>
        <p:spPr/>
        <p:txBody>
          <a:bodyPr/>
          <a:lstStyle/>
          <a:p>
            <a:pPr>
              <a:buFont typeface="Arial" panose="020B0604020202020204" pitchFamily="34" charset="0"/>
              <a:buChar char="•"/>
            </a:pPr>
            <a:r>
              <a:rPr lang="nl-NL" dirty="0">
                <a:hlinkClick r:id="rId2"/>
              </a:rPr>
              <a:t>Algemene informatie sport- en </a:t>
            </a:r>
            <a:r>
              <a:rPr lang="nl-NL" dirty="0" err="1">
                <a:hlinkClick r:id="rId2"/>
              </a:rPr>
              <a:t>beweeglokettenu</a:t>
            </a:r>
            <a:endParaRPr lang="nl-NL" dirty="0"/>
          </a:p>
          <a:p>
            <a:pPr>
              <a:buFont typeface="Arial" panose="020B0604020202020204" pitchFamily="34" charset="0"/>
              <a:buChar char="•"/>
            </a:pPr>
            <a:r>
              <a:rPr lang="nl-NL" dirty="0">
                <a:hlinkClick r:id="rId3"/>
              </a:rPr>
              <a:t>Landkaart met huidige stand van zaken</a:t>
            </a:r>
            <a:endParaRPr lang="nl-NL" dirty="0"/>
          </a:p>
          <a:p>
            <a:pPr algn="l">
              <a:buFont typeface="Arial" panose="020B0604020202020204" pitchFamily="34" charset="0"/>
              <a:buChar char="•"/>
            </a:pPr>
            <a:r>
              <a:rPr lang="nl-NL" dirty="0">
                <a:hlinkClick r:id="rId4"/>
              </a:rPr>
              <a:t>Convenant sport- en beweegloket</a:t>
            </a:r>
            <a:endParaRPr lang="nl-NL" dirty="0"/>
          </a:p>
          <a:p>
            <a:pPr algn="l">
              <a:buFont typeface="Arial" panose="020B0604020202020204" pitchFamily="34" charset="0"/>
              <a:buChar char="•"/>
            </a:pPr>
            <a:r>
              <a:rPr lang="nl-NL" dirty="0">
                <a:hlinkClick r:id="rId5"/>
              </a:rPr>
              <a:t>Intentieverklaring sport- en beweegloket</a:t>
            </a:r>
            <a:endParaRPr lang="nl-NL" dirty="0"/>
          </a:p>
          <a:p>
            <a:pPr algn="l">
              <a:buFont typeface="Arial" panose="020B0604020202020204" pitchFamily="34" charset="0"/>
              <a:buChar char="•"/>
            </a:pPr>
            <a:r>
              <a:rPr lang="nl-NL" dirty="0">
                <a:hlinkClick r:id="rId6"/>
              </a:rPr>
              <a:t>Basisvoorwaarden en kaders sport- en beweegloketten</a:t>
            </a:r>
            <a:endParaRPr lang="nl-NL" dirty="0"/>
          </a:p>
          <a:p>
            <a:pPr>
              <a:buFont typeface="Arial" panose="020B0604020202020204" pitchFamily="34" charset="0"/>
              <a:buChar char="•"/>
            </a:pPr>
            <a:endParaRPr lang="nl-NL" dirty="0"/>
          </a:p>
          <a:p>
            <a:pPr>
              <a:buFont typeface="Arial" panose="020B0604020202020204" pitchFamily="34" charset="0"/>
              <a:buChar char="•"/>
            </a:pPr>
            <a:endParaRPr lang="nl-NL" dirty="0"/>
          </a:p>
          <a:p>
            <a:pPr marL="0" indent="0">
              <a:buNone/>
            </a:pPr>
            <a:endParaRPr lang="nl-NL" dirty="0"/>
          </a:p>
          <a:p>
            <a:endParaRPr lang="nl-NL" dirty="0"/>
          </a:p>
        </p:txBody>
      </p:sp>
      <p:sp>
        <p:nvSpPr>
          <p:cNvPr id="6" name="Tijdelijke aanduiding voor dianummer 5">
            <a:extLst>
              <a:ext uri="{FF2B5EF4-FFF2-40B4-BE49-F238E27FC236}">
                <a16:creationId xmlns:a16="http://schemas.microsoft.com/office/drawing/2014/main" id="{A3CE24F2-AC8E-6592-03CC-1F02B0868D53}"/>
              </a:ext>
            </a:extLst>
          </p:cNvPr>
          <p:cNvSpPr>
            <a:spLocks noGrp="1"/>
          </p:cNvSpPr>
          <p:nvPr>
            <p:ph type="sldNum" sz="quarter" idx="12"/>
          </p:nvPr>
        </p:nvSpPr>
        <p:spPr/>
        <p:txBody>
          <a:bodyPr/>
          <a:lstStyle/>
          <a:p>
            <a:fld id="{14F1411D-0280-154F-AEAC-4C20B7AA46B2}" type="slidenum">
              <a:rPr lang="nl-NL" smtClean="0"/>
              <a:t>2</a:t>
            </a:fld>
            <a:endParaRPr lang="nl-NL"/>
          </a:p>
        </p:txBody>
      </p:sp>
    </p:spTree>
    <p:extLst>
      <p:ext uri="{BB962C8B-B14F-4D97-AF65-F5344CB8AC3E}">
        <p14:creationId xmlns:p14="http://schemas.microsoft.com/office/powerpoint/2010/main" val="39272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1BF69-9273-443F-460A-CF5B3ACEAD91}"/>
              </a:ext>
            </a:extLst>
          </p:cNvPr>
          <p:cNvSpPr>
            <a:spLocks noGrp="1"/>
          </p:cNvSpPr>
          <p:nvPr>
            <p:ph type="title"/>
          </p:nvPr>
        </p:nvSpPr>
        <p:spPr/>
        <p:txBody>
          <a:bodyPr/>
          <a:lstStyle/>
          <a:p>
            <a:r>
              <a:rPr lang="nl-NL" dirty="0"/>
              <a:t>Stappenplan</a:t>
            </a:r>
          </a:p>
        </p:txBody>
      </p:sp>
      <p:sp>
        <p:nvSpPr>
          <p:cNvPr id="3" name="Tijdelijke aanduiding voor inhoud 2">
            <a:extLst>
              <a:ext uri="{FF2B5EF4-FFF2-40B4-BE49-F238E27FC236}">
                <a16:creationId xmlns:a16="http://schemas.microsoft.com/office/drawing/2014/main" id="{DEEB1159-9F14-3ECC-A237-F88DF7901898}"/>
              </a:ext>
            </a:extLst>
          </p:cNvPr>
          <p:cNvSpPr>
            <a:spLocks noGrp="1"/>
          </p:cNvSpPr>
          <p:nvPr>
            <p:ph idx="1"/>
          </p:nvPr>
        </p:nvSpPr>
        <p:spPr>
          <a:xfrm>
            <a:off x="648001" y="993844"/>
            <a:ext cx="6912000" cy="3686156"/>
          </a:xfrm>
        </p:spPr>
        <p:txBody>
          <a:bodyPr/>
          <a:lstStyle/>
          <a:p>
            <a:pPr marL="0" indent="0">
              <a:buNone/>
            </a:pPr>
            <a:r>
              <a:rPr lang="nl-NL" sz="1000" b="1" dirty="0"/>
              <a:t>1. Ga na of er in je werkgebied al een loket is</a:t>
            </a:r>
          </a:p>
          <a:p>
            <a:pPr marL="0" indent="0">
              <a:buNone/>
            </a:pPr>
            <a:r>
              <a:rPr lang="nl-NL" sz="1000" dirty="0"/>
              <a:t>Wil je aansluiten bij het </a:t>
            </a:r>
            <a:r>
              <a:rPr lang="nl-NL" sz="1000" dirty="0">
                <a:hlinkClick r:id="rId2"/>
              </a:rPr>
              <a:t>loket in jouw werkgebied</a:t>
            </a:r>
            <a:r>
              <a:rPr lang="nl-NL" sz="1000" dirty="0"/>
              <a:t>? Neem dan contact op met het landelijke coördinatieteam via </a:t>
            </a:r>
            <a:r>
              <a:rPr lang="nl-NL" sz="1000" dirty="0">
                <a:hlinkClick r:id="rId3"/>
              </a:rPr>
              <a:t>sportloket@nocnsf.nl</a:t>
            </a:r>
            <a:r>
              <a:rPr lang="nl-NL" sz="1000" dirty="0"/>
              <a:t>. Of meld je bij de </a:t>
            </a:r>
            <a:r>
              <a:rPr lang="nl-NL" sz="1000" dirty="0">
                <a:hlinkClick r:id="rId4"/>
              </a:rPr>
              <a:t>adviseur lokale sport in jouw regio</a:t>
            </a:r>
            <a:r>
              <a:rPr lang="nl-NL" sz="1000" dirty="0"/>
              <a:t>.</a:t>
            </a:r>
          </a:p>
          <a:p>
            <a:pPr marL="0" indent="0">
              <a:buNone/>
            </a:pPr>
            <a:endParaRPr lang="nl-NL" sz="1000" dirty="0"/>
          </a:p>
          <a:p>
            <a:pPr marL="0" indent="0">
              <a:buNone/>
            </a:pPr>
            <a:r>
              <a:rPr lang="nl-NL" sz="1000" b="1" dirty="0"/>
              <a:t>2. Nog geen loket? Neem het initiatief!</a:t>
            </a:r>
          </a:p>
          <a:p>
            <a:pPr marL="0" indent="0">
              <a:buNone/>
            </a:pPr>
            <a:r>
              <a:rPr lang="nl-NL" sz="1000" dirty="0"/>
              <a:t>Ga na welke partijen en personen binnen je werkgebied actief zijn met clubondersteuning. Neem contact met hen op en bespreek welke gemeenschappelijke doelen je hebt en welke mogelijkheden er zijn om meer samen te werken.</a:t>
            </a:r>
          </a:p>
          <a:p>
            <a:pPr marL="0" indent="0">
              <a:buNone/>
            </a:pPr>
            <a:endParaRPr lang="nl-NL" sz="1000" dirty="0"/>
          </a:p>
          <a:p>
            <a:pPr marL="0" indent="0">
              <a:buNone/>
            </a:pPr>
            <a:r>
              <a:rPr lang="nl-NL" sz="1000" b="1" dirty="0"/>
              <a:t>3. Concretiseer de samenwerkingsafspraken</a:t>
            </a:r>
          </a:p>
          <a:p>
            <a:pPr marL="0" indent="0">
              <a:buNone/>
            </a:pPr>
            <a:r>
              <a:rPr lang="nl-NL" sz="1000" dirty="0"/>
              <a:t>Om je te helpen om de samenwerkingsafspraken te concretiseren kun je gebruikmaken van de </a:t>
            </a:r>
            <a:r>
              <a:rPr lang="nl-NL" sz="1000" dirty="0">
                <a:hlinkClick r:id="rId5"/>
              </a:rPr>
              <a:t>basisvoorwaarden en kaders</a:t>
            </a:r>
            <a:r>
              <a:rPr lang="nl-NL" sz="1000" dirty="0"/>
              <a:t>, het </a:t>
            </a:r>
            <a:r>
              <a:rPr lang="nl-NL" sz="1000" dirty="0">
                <a:hlinkClick r:id="rId6"/>
              </a:rPr>
              <a:t>convenant</a:t>
            </a:r>
            <a:r>
              <a:rPr lang="nl-NL" sz="1000" dirty="0"/>
              <a:t> en de </a:t>
            </a:r>
            <a:r>
              <a:rPr lang="nl-NL" sz="1000" dirty="0">
                <a:hlinkClick r:id="rId7"/>
              </a:rPr>
              <a:t>intentieverklaring</a:t>
            </a:r>
            <a:r>
              <a:rPr lang="nl-NL" sz="1000" dirty="0"/>
              <a:t> voor sport- en beweegloketten. Het </a:t>
            </a:r>
            <a:r>
              <a:rPr lang="nl-NL" sz="1000" dirty="0">
                <a:hlinkClick r:id="rId3"/>
              </a:rPr>
              <a:t>landelijke coördinatieteam</a:t>
            </a:r>
            <a:r>
              <a:rPr lang="nl-NL" sz="1000" dirty="0"/>
              <a:t> of je </a:t>
            </a:r>
            <a:r>
              <a:rPr lang="nl-NL" sz="1000" dirty="0">
                <a:hlinkClick r:id="rId4"/>
              </a:rPr>
              <a:t>adviseur lokale sport </a:t>
            </a:r>
            <a:r>
              <a:rPr lang="nl-NL" sz="1000" dirty="0"/>
              <a:t>kan je op weg helpen.</a:t>
            </a:r>
          </a:p>
          <a:p>
            <a:pPr marL="0" indent="0">
              <a:buNone/>
            </a:pPr>
            <a:endParaRPr lang="nl-NL" sz="1000" dirty="0"/>
          </a:p>
          <a:p>
            <a:pPr marL="0" indent="0">
              <a:buNone/>
            </a:pPr>
            <a:r>
              <a:rPr lang="nl-NL" sz="1000" b="1" dirty="0"/>
              <a:t>4. Open het sport- en beweegloket</a:t>
            </a:r>
          </a:p>
          <a:p>
            <a:pPr marL="0" indent="0">
              <a:buNone/>
            </a:pPr>
            <a:r>
              <a:rPr lang="nl-NL" sz="1000" dirty="0"/>
              <a:t>Samen met het landelijk coördinatieteam stem je af of aan alle basisvoorwaarden en kaders is voldaan. Is dat het geval? Dan kleurt het werkgebied van het sport- en beweegloket groen op de </a:t>
            </a:r>
            <a:r>
              <a:rPr lang="nl-NL" sz="1000" dirty="0">
                <a:hlinkClick r:id="rId2"/>
              </a:rPr>
              <a:t>landkaart</a:t>
            </a:r>
            <a:r>
              <a:rPr lang="nl-NL" sz="1000" dirty="0"/>
              <a:t>.</a:t>
            </a:r>
          </a:p>
          <a:p>
            <a:pPr marL="0" indent="0">
              <a:buNone/>
            </a:pPr>
            <a:endParaRPr lang="nl-NL" dirty="0"/>
          </a:p>
        </p:txBody>
      </p:sp>
      <p:sp>
        <p:nvSpPr>
          <p:cNvPr id="6" name="Tijdelijke aanduiding voor dianummer 5">
            <a:extLst>
              <a:ext uri="{FF2B5EF4-FFF2-40B4-BE49-F238E27FC236}">
                <a16:creationId xmlns:a16="http://schemas.microsoft.com/office/drawing/2014/main" id="{A3CE24F2-AC8E-6592-03CC-1F02B0868D53}"/>
              </a:ext>
            </a:extLst>
          </p:cNvPr>
          <p:cNvSpPr>
            <a:spLocks noGrp="1"/>
          </p:cNvSpPr>
          <p:nvPr>
            <p:ph type="sldNum" sz="quarter" idx="12"/>
          </p:nvPr>
        </p:nvSpPr>
        <p:spPr/>
        <p:txBody>
          <a:bodyPr/>
          <a:lstStyle/>
          <a:p>
            <a:fld id="{14F1411D-0280-154F-AEAC-4C20B7AA46B2}" type="slidenum">
              <a:rPr lang="nl-NL" smtClean="0"/>
              <a:t>3</a:t>
            </a:fld>
            <a:endParaRPr lang="nl-NL"/>
          </a:p>
        </p:txBody>
      </p:sp>
    </p:spTree>
    <p:extLst>
      <p:ext uri="{BB962C8B-B14F-4D97-AF65-F5344CB8AC3E}">
        <p14:creationId xmlns:p14="http://schemas.microsoft.com/office/powerpoint/2010/main" val="203149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BBF35-72AF-4D3D-F1D7-DD973FA9CFE2}"/>
              </a:ext>
            </a:extLst>
          </p:cNvPr>
          <p:cNvSpPr>
            <a:spLocks noGrp="1"/>
          </p:cNvSpPr>
          <p:nvPr>
            <p:ph type="title"/>
          </p:nvPr>
        </p:nvSpPr>
        <p:spPr/>
        <p:txBody>
          <a:bodyPr/>
          <a:lstStyle/>
          <a:p>
            <a:r>
              <a:rPr lang="nl-NL" dirty="0"/>
              <a:t>Sport- en beweegloketten in de praktijk</a:t>
            </a:r>
          </a:p>
        </p:txBody>
      </p:sp>
      <p:sp>
        <p:nvSpPr>
          <p:cNvPr id="3" name="Tijdelijke aanduiding voor inhoud 2">
            <a:extLst>
              <a:ext uri="{FF2B5EF4-FFF2-40B4-BE49-F238E27FC236}">
                <a16:creationId xmlns:a16="http://schemas.microsoft.com/office/drawing/2014/main" id="{C19A0585-11F7-CECB-28E3-B8F55CDAB771}"/>
              </a:ext>
            </a:extLst>
          </p:cNvPr>
          <p:cNvSpPr>
            <a:spLocks noGrp="1"/>
          </p:cNvSpPr>
          <p:nvPr>
            <p:ph idx="1"/>
          </p:nvPr>
        </p:nvSpPr>
        <p:spPr/>
        <p:txBody>
          <a:bodyPr numCol="3"/>
          <a:lstStyle/>
          <a:p>
            <a:pPr marL="0" indent="0">
              <a:buNone/>
            </a:pPr>
            <a:r>
              <a:rPr lang="nl-NL" sz="1100" b="1" dirty="0"/>
              <a:t>Lokale informatie</a:t>
            </a:r>
          </a:p>
          <a:p>
            <a:pPr>
              <a:buFont typeface="Arial" panose="020B0604020202020204" pitchFamily="34" charset="0"/>
              <a:buChar char="•"/>
            </a:pPr>
            <a:r>
              <a:rPr lang="nl-NL" sz="1100" dirty="0">
                <a:hlinkClick r:id="rId2"/>
              </a:rPr>
              <a:t>Amsterdam</a:t>
            </a:r>
            <a:endParaRPr lang="nl-NL" sz="1100" dirty="0"/>
          </a:p>
          <a:p>
            <a:pPr>
              <a:buFont typeface="Arial" panose="020B0604020202020204" pitchFamily="34" charset="0"/>
              <a:buChar char="•"/>
            </a:pPr>
            <a:r>
              <a:rPr lang="nl-NL" sz="1100" dirty="0">
                <a:hlinkClick r:id="rId3"/>
              </a:rPr>
              <a:t>Achterhoek</a:t>
            </a:r>
            <a:endParaRPr lang="nl-NL" sz="1100" dirty="0"/>
          </a:p>
          <a:p>
            <a:pPr>
              <a:buFont typeface="Arial" panose="020B0604020202020204" pitchFamily="34" charset="0"/>
              <a:buChar char="•"/>
            </a:pPr>
            <a:r>
              <a:rPr lang="nl-NL" sz="1100" dirty="0">
                <a:hlinkClick r:id="rId4"/>
              </a:rPr>
              <a:t>Utrecht</a:t>
            </a:r>
            <a:endParaRPr lang="nl-NL" sz="1100" dirty="0"/>
          </a:p>
          <a:p>
            <a:pPr>
              <a:buFont typeface="Arial" panose="020B0604020202020204" pitchFamily="34" charset="0"/>
              <a:buChar char="•"/>
            </a:pPr>
            <a:r>
              <a:rPr lang="nl-NL" sz="1100" dirty="0">
                <a:hlinkClick r:id="rId5"/>
              </a:rPr>
              <a:t>Gouda</a:t>
            </a:r>
            <a:endParaRPr lang="nl-NL" sz="1100" dirty="0"/>
          </a:p>
          <a:p>
            <a:pPr>
              <a:buFont typeface="Arial" panose="020B0604020202020204" pitchFamily="34" charset="0"/>
              <a:buChar char="•"/>
            </a:pPr>
            <a:r>
              <a:rPr lang="nl-NL" sz="1100" dirty="0">
                <a:hlinkClick r:id="rId6"/>
              </a:rPr>
              <a:t>Rotterdam</a:t>
            </a:r>
            <a:endParaRPr lang="nl-NL" sz="1100" dirty="0"/>
          </a:p>
          <a:p>
            <a:pPr>
              <a:buFont typeface="Arial" panose="020B0604020202020204" pitchFamily="34" charset="0"/>
              <a:buChar char="•"/>
            </a:pPr>
            <a:r>
              <a:rPr lang="nl-NL" sz="1100" dirty="0">
                <a:hlinkClick r:id="rId7"/>
              </a:rPr>
              <a:t>Dordrecht</a:t>
            </a:r>
            <a:endParaRPr lang="nl-NL" sz="1100" dirty="0"/>
          </a:p>
          <a:p>
            <a:pPr marL="0" indent="0">
              <a:buNone/>
            </a:pPr>
            <a:br>
              <a:rPr lang="nl-NL" sz="1100" dirty="0"/>
            </a:br>
            <a:endParaRPr lang="nl-NL" sz="1100" dirty="0"/>
          </a:p>
          <a:p>
            <a:pPr marL="0" indent="0">
              <a:buNone/>
            </a:pPr>
            <a:endParaRPr lang="nl-NL" sz="1100" b="1" dirty="0"/>
          </a:p>
          <a:p>
            <a:pPr marL="0" indent="0">
              <a:buNone/>
            </a:pPr>
            <a:endParaRPr lang="nl-NL" sz="1100" b="1" dirty="0"/>
          </a:p>
          <a:p>
            <a:pPr marL="0" indent="0">
              <a:buNone/>
            </a:pPr>
            <a:endParaRPr lang="nl-NL" sz="1100" b="1" dirty="0"/>
          </a:p>
          <a:p>
            <a:pPr marL="0" indent="0">
              <a:buNone/>
            </a:pPr>
            <a:endParaRPr lang="nl-NL" sz="1100" b="1" dirty="0"/>
          </a:p>
          <a:p>
            <a:pPr marL="0" indent="0">
              <a:buNone/>
            </a:pPr>
            <a:r>
              <a:rPr lang="nl-NL" sz="1100" b="1" dirty="0"/>
              <a:t>In de media</a:t>
            </a:r>
          </a:p>
          <a:p>
            <a:pPr>
              <a:buFont typeface="Arial" panose="020B0604020202020204" pitchFamily="34" charset="0"/>
              <a:buChar char="•"/>
            </a:pPr>
            <a:r>
              <a:rPr lang="nl-NL" sz="1100" dirty="0">
                <a:hlinkClick r:id="rId8"/>
              </a:rPr>
              <a:t>Rotterdam opent eerste </a:t>
            </a:r>
            <a:br>
              <a:rPr lang="nl-NL" sz="1100" dirty="0">
                <a:hlinkClick r:id="rId8"/>
              </a:rPr>
            </a:br>
            <a:r>
              <a:rPr lang="nl-NL" sz="1100" dirty="0">
                <a:hlinkClick r:id="rId8"/>
              </a:rPr>
              <a:t>loket voor </a:t>
            </a:r>
            <a:r>
              <a:rPr lang="nl-NL" sz="1100" dirty="0" err="1">
                <a:hlinkClick r:id="rId8"/>
              </a:rPr>
              <a:t>sportaanbieders</a:t>
            </a:r>
            <a:r>
              <a:rPr lang="nl-NL" sz="1100" dirty="0"/>
              <a:t> </a:t>
            </a:r>
          </a:p>
          <a:p>
            <a:pPr>
              <a:buFont typeface="Arial" panose="020B0604020202020204" pitchFamily="34" charset="0"/>
              <a:buChar char="•"/>
            </a:pPr>
            <a:r>
              <a:rPr lang="nl-NL" sz="1100" dirty="0">
                <a:hlinkClick r:id="rId6"/>
              </a:rPr>
              <a:t>Erkenning voor clubondersteuning in Rotterdam</a:t>
            </a:r>
            <a:endParaRPr lang="nl-NL" sz="1100" dirty="0"/>
          </a:p>
          <a:p>
            <a:pPr>
              <a:buFont typeface="Arial" panose="020B0604020202020204" pitchFamily="34" charset="0"/>
              <a:buChar char="•"/>
            </a:pPr>
            <a:r>
              <a:rPr lang="nl-NL" sz="1100" dirty="0">
                <a:hlinkClick r:id="rId3"/>
              </a:rPr>
              <a:t>Ondertekening coördinatiepunt </a:t>
            </a:r>
            <a:r>
              <a:rPr lang="nl-NL" sz="1100" dirty="0" err="1">
                <a:hlinkClick r:id="rId3"/>
              </a:rPr>
              <a:t>club-ondersteuning</a:t>
            </a:r>
            <a:endParaRPr lang="nl-NL" sz="1100" dirty="0"/>
          </a:p>
          <a:p>
            <a:pPr>
              <a:buFont typeface="Arial" panose="020B0604020202020204" pitchFamily="34" charset="0"/>
              <a:buChar char="•"/>
            </a:pPr>
            <a:r>
              <a:rPr lang="nl-NL" sz="1100" dirty="0">
                <a:hlinkClick r:id="rId9"/>
              </a:rPr>
              <a:t>Opening sport- en beweegloket Utrecht</a:t>
            </a:r>
            <a:endParaRPr lang="nl-NL" sz="1100" dirty="0"/>
          </a:p>
          <a:p>
            <a:pPr>
              <a:buFont typeface="Arial" panose="020B0604020202020204" pitchFamily="34" charset="0"/>
              <a:buChar char="•"/>
            </a:pPr>
            <a:endParaRPr lang="nl-NL" sz="1100" dirty="0"/>
          </a:p>
          <a:p>
            <a:pPr>
              <a:buFont typeface="Arial" panose="020B0604020202020204" pitchFamily="34" charset="0"/>
              <a:buChar char="•"/>
            </a:pPr>
            <a:endParaRPr lang="nl-NL" sz="1100" dirty="0"/>
          </a:p>
          <a:p>
            <a:pPr>
              <a:buFont typeface="Arial" panose="020B0604020202020204" pitchFamily="34" charset="0"/>
              <a:buChar char="•"/>
            </a:pPr>
            <a:endParaRPr lang="nl-NL" sz="1100" dirty="0"/>
          </a:p>
          <a:p>
            <a:pPr marL="0" indent="0">
              <a:buNone/>
            </a:pPr>
            <a:r>
              <a:rPr lang="nl-NL" sz="1100" b="1" dirty="0"/>
              <a:t>Praktijkvoorbeelden</a:t>
            </a:r>
          </a:p>
          <a:p>
            <a:pPr>
              <a:buFont typeface="Arial" panose="020B0604020202020204" pitchFamily="34" charset="0"/>
              <a:buChar char="•"/>
            </a:pPr>
            <a:r>
              <a:rPr lang="nl-NL" sz="1100" dirty="0">
                <a:hlinkClick r:id="rId10"/>
              </a:rPr>
              <a:t>Praktijkvoorbeeld sport- en beweegloket Helmond</a:t>
            </a:r>
            <a:endParaRPr lang="nl-NL" sz="1100" dirty="0"/>
          </a:p>
          <a:p>
            <a:pPr>
              <a:buFont typeface="Arial" panose="020B0604020202020204" pitchFamily="34" charset="0"/>
              <a:buChar char="•"/>
            </a:pPr>
            <a:r>
              <a:rPr lang="nl-NL" sz="1100" dirty="0">
                <a:hlinkClick r:id="rId11"/>
              </a:rPr>
              <a:t>Praktijkvoorbeeld sport- en beweegloket Dordrecht</a:t>
            </a:r>
            <a:endParaRPr lang="nl-NL" sz="1100" dirty="0"/>
          </a:p>
          <a:p>
            <a:pPr>
              <a:buFont typeface="Arial" panose="020B0604020202020204" pitchFamily="34" charset="0"/>
              <a:buChar char="•"/>
            </a:pPr>
            <a:endParaRPr lang="nl-NL" sz="1100" dirty="0"/>
          </a:p>
          <a:p>
            <a:pPr marL="0" indent="0">
              <a:buNone/>
            </a:pPr>
            <a:endParaRPr lang="nl-NL" sz="1100" dirty="0"/>
          </a:p>
          <a:p>
            <a:pPr>
              <a:buFont typeface="Arial" panose="020B0604020202020204" pitchFamily="34" charset="0"/>
              <a:buChar char="•"/>
            </a:pPr>
            <a:endParaRPr lang="nl-NL" sz="1100" dirty="0"/>
          </a:p>
          <a:p>
            <a:pPr>
              <a:buFont typeface="Arial" panose="020B0604020202020204" pitchFamily="34" charset="0"/>
              <a:buChar char="•"/>
            </a:pPr>
            <a:endParaRPr lang="nl-NL" sz="1100" dirty="0"/>
          </a:p>
          <a:p>
            <a:pPr>
              <a:buFont typeface="Arial" panose="020B0604020202020204" pitchFamily="34" charset="0"/>
              <a:buChar char="•"/>
            </a:pPr>
            <a:endParaRPr lang="nl-NL" sz="1100" dirty="0"/>
          </a:p>
          <a:p>
            <a:pPr>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0433B9A-EDCA-C1A8-F3DE-1921567087DE}"/>
              </a:ext>
            </a:extLst>
          </p:cNvPr>
          <p:cNvPicPr>
            <a:picLocks noChangeAspect="1"/>
          </p:cNvPicPr>
          <p:nvPr/>
        </p:nvPicPr>
        <p:blipFill>
          <a:blip r:embed="rId12"/>
          <a:stretch>
            <a:fillRect/>
          </a:stretch>
        </p:blipFill>
        <p:spPr>
          <a:xfrm>
            <a:off x="434763" y="3849444"/>
            <a:ext cx="1196085" cy="897064"/>
          </a:xfrm>
          <a:prstGeom prst="rect">
            <a:avLst/>
          </a:prstGeom>
          <a:ln>
            <a:noFill/>
          </a:ln>
          <a:effectLst>
            <a:outerShdw blurRad="292100" dist="139700" dir="2700000" algn="tl" rotWithShape="0">
              <a:srgbClr val="333333">
                <a:alpha val="65000"/>
              </a:srgbClr>
            </a:outerShdw>
          </a:effectLst>
        </p:spPr>
      </p:pic>
      <p:pic>
        <p:nvPicPr>
          <p:cNvPr id="8" name="Picture 2" descr="Landelijk netwerk nodig: Rotterdam opent eerste loket voor sportaanbieders">
            <a:extLst>
              <a:ext uri="{FF2B5EF4-FFF2-40B4-BE49-F238E27FC236}">
                <a16:creationId xmlns:a16="http://schemas.microsoft.com/office/drawing/2014/main" id="{2873A59F-19FB-BD42-9EBD-D405C555D8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7282" y="3849444"/>
            <a:ext cx="1794128" cy="8970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oorvertoning van afbeelding">
            <a:extLst>
              <a:ext uri="{FF2B5EF4-FFF2-40B4-BE49-F238E27FC236}">
                <a16:creationId xmlns:a16="http://schemas.microsoft.com/office/drawing/2014/main" id="{E37CAF31-FA35-B25D-8A88-EED86764BD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7843" y="3849444"/>
            <a:ext cx="1346439" cy="897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ED42DFEF-A36B-4BD6-88C3-EFEFE52A2967}"/>
              </a:ext>
            </a:extLst>
          </p:cNvPr>
          <p:cNvPicPr>
            <a:picLocks noChangeAspect="1"/>
          </p:cNvPicPr>
          <p:nvPr/>
        </p:nvPicPr>
        <p:blipFill>
          <a:blip r:embed="rId15"/>
          <a:stretch>
            <a:fillRect/>
          </a:stretch>
        </p:blipFill>
        <p:spPr>
          <a:xfrm>
            <a:off x="5630716" y="3849444"/>
            <a:ext cx="1345924" cy="897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235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1BF69-9273-443F-460A-CF5B3ACEAD91}"/>
              </a:ext>
            </a:extLst>
          </p:cNvPr>
          <p:cNvSpPr>
            <a:spLocks noGrp="1"/>
          </p:cNvSpPr>
          <p:nvPr>
            <p:ph type="title"/>
          </p:nvPr>
        </p:nvSpPr>
        <p:spPr/>
        <p:txBody>
          <a:bodyPr/>
          <a:lstStyle/>
          <a:p>
            <a:r>
              <a:rPr lang="nl-NL"/>
              <a:t>Communicatiemiddelen</a:t>
            </a:r>
            <a:endParaRPr lang="nl-NL" dirty="0"/>
          </a:p>
        </p:txBody>
      </p:sp>
      <p:sp>
        <p:nvSpPr>
          <p:cNvPr id="3" name="Tijdelijke aanduiding voor inhoud 2">
            <a:extLst>
              <a:ext uri="{FF2B5EF4-FFF2-40B4-BE49-F238E27FC236}">
                <a16:creationId xmlns:a16="http://schemas.microsoft.com/office/drawing/2014/main" id="{DEEB1159-9F14-3ECC-A237-F88DF7901898}"/>
              </a:ext>
            </a:extLst>
          </p:cNvPr>
          <p:cNvSpPr>
            <a:spLocks noGrp="1"/>
          </p:cNvSpPr>
          <p:nvPr>
            <p:ph idx="1"/>
          </p:nvPr>
        </p:nvSpPr>
        <p:spPr>
          <a:xfrm>
            <a:off x="648001" y="993844"/>
            <a:ext cx="6912000" cy="3038156"/>
          </a:xfrm>
        </p:spPr>
        <p:txBody>
          <a:bodyPr/>
          <a:lstStyle/>
          <a:p>
            <a:pPr marL="0" indent="0">
              <a:buNone/>
            </a:pPr>
            <a:r>
              <a:rPr lang="nl-NL" sz="1050" dirty="0"/>
              <a:t>Om te helpen het lokale sport- en beweegloket onder de aandacht te brengen, kun je de volgende communicatiemiddelen* inzetten:</a:t>
            </a:r>
          </a:p>
          <a:p>
            <a:pPr marL="0" indent="0">
              <a:buNone/>
            </a:pPr>
            <a:endParaRPr lang="nl-NL" sz="1050" dirty="0"/>
          </a:p>
          <a:p>
            <a:pPr>
              <a:buFont typeface="Arial" panose="020B0604020202020204" pitchFamily="34" charset="0"/>
              <a:buChar char="•"/>
            </a:pPr>
            <a:r>
              <a:rPr lang="nl-NL" sz="1050" dirty="0" err="1"/>
              <a:t>Foamboard</a:t>
            </a:r>
            <a:r>
              <a:rPr lang="nl-NL" sz="1050" dirty="0"/>
              <a:t> voor de officiële opening (zie afbeeldingen linksonder);</a:t>
            </a:r>
          </a:p>
          <a:p>
            <a:pPr>
              <a:buFont typeface="Arial" panose="020B0604020202020204" pitchFamily="34" charset="0"/>
              <a:buChar char="•"/>
            </a:pPr>
            <a:r>
              <a:rPr lang="nl-NL" sz="1050" dirty="0" err="1"/>
              <a:t>Rollup</a:t>
            </a:r>
            <a:r>
              <a:rPr lang="nl-NL" sz="1050" dirty="0"/>
              <a:t>-banner voor de officiële opening (zie de afbeelding rechtsonder);</a:t>
            </a:r>
          </a:p>
          <a:p>
            <a:pPr>
              <a:buFont typeface="Arial" panose="020B0604020202020204" pitchFamily="34" charset="0"/>
              <a:buChar char="•"/>
            </a:pPr>
            <a:r>
              <a:rPr lang="nl-NL" sz="1050" dirty="0"/>
              <a:t>Een persbericht (stuur een e-mail naar </a:t>
            </a:r>
            <a:r>
              <a:rPr lang="nl-NL" sz="1050" dirty="0">
                <a:hlinkClick r:id="rId2"/>
              </a:rPr>
              <a:t>sportloket@nocnsf.nl</a:t>
            </a:r>
            <a:r>
              <a:rPr lang="nl-NL" sz="1050" dirty="0"/>
              <a:t> om een voorbeeld te ontvangen).</a:t>
            </a:r>
          </a:p>
          <a:p>
            <a:pPr>
              <a:buFont typeface="Arial" panose="020B0604020202020204" pitchFamily="34" charset="0"/>
              <a:buChar char="•"/>
            </a:pPr>
            <a:endParaRPr lang="nl-NL" sz="1050" dirty="0"/>
          </a:p>
          <a:p>
            <a:pPr marL="0" indent="0">
              <a:buNone/>
            </a:pPr>
            <a:r>
              <a:rPr lang="nl-NL" sz="1050" dirty="0"/>
              <a:t>*Voor de herkenbaarheid van het lokale sport- en beweegloket adviseren we om waar mogelijk gebruik te maken van de lokale huisstijl.</a:t>
            </a:r>
          </a:p>
          <a:p>
            <a:pPr>
              <a:buFont typeface="Arial" panose="020B0604020202020204" pitchFamily="34" charset="0"/>
              <a:buChar char="•"/>
            </a:pPr>
            <a:endParaRPr lang="nl-NL" dirty="0"/>
          </a:p>
          <a:p>
            <a:endParaRPr lang="nl-NL" dirty="0"/>
          </a:p>
        </p:txBody>
      </p:sp>
      <p:pic>
        <p:nvPicPr>
          <p:cNvPr id="4" name="Afbeelding 3" descr="Afbeelding met tekst, persoon, banier, poster&#10;&#10;Automatisch gegenereerde beschrijving">
            <a:extLst>
              <a:ext uri="{FF2B5EF4-FFF2-40B4-BE49-F238E27FC236}">
                <a16:creationId xmlns:a16="http://schemas.microsoft.com/office/drawing/2014/main" id="{1DA54853-D374-563A-987D-F222B013F417}"/>
              </a:ext>
            </a:extLst>
          </p:cNvPr>
          <p:cNvPicPr>
            <a:picLocks noChangeAspect="1"/>
          </p:cNvPicPr>
          <p:nvPr/>
        </p:nvPicPr>
        <p:blipFill rotWithShape="1">
          <a:blip r:embed="rId3"/>
          <a:srcRect t="12385" b="9205"/>
          <a:stretch/>
        </p:blipFill>
        <p:spPr>
          <a:xfrm>
            <a:off x="5284714" y="3160040"/>
            <a:ext cx="1668084" cy="1743919"/>
          </a:xfrm>
          <a:prstGeom prst="rect">
            <a:avLst/>
          </a:prstGeom>
          <a:ln>
            <a:noFill/>
          </a:ln>
          <a:effectLst>
            <a:outerShdw blurRad="292100" dist="139700" dir="2700000" algn="tl" rotWithShape="0">
              <a:srgbClr val="333333">
                <a:alpha val="65000"/>
              </a:srgbClr>
            </a:outerShdw>
          </a:effectLst>
        </p:spPr>
      </p:pic>
      <p:pic>
        <p:nvPicPr>
          <p:cNvPr id="7" name="Afbeelding 6" descr="Afbeelding met tekst, kleding, glimlach, Menselijk gezicht&#10;&#10;Automatisch gegenereerde beschrijving">
            <a:extLst>
              <a:ext uri="{FF2B5EF4-FFF2-40B4-BE49-F238E27FC236}">
                <a16:creationId xmlns:a16="http://schemas.microsoft.com/office/drawing/2014/main" id="{51CB1746-7A6A-4EE2-B274-4D8528775F10}"/>
              </a:ext>
            </a:extLst>
          </p:cNvPr>
          <p:cNvPicPr>
            <a:picLocks noChangeAspect="1"/>
          </p:cNvPicPr>
          <p:nvPr/>
        </p:nvPicPr>
        <p:blipFill>
          <a:blip r:embed="rId4"/>
          <a:stretch>
            <a:fillRect/>
          </a:stretch>
        </p:blipFill>
        <p:spPr>
          <a:xfrm>
            <a:off x="420588" y="3696718"/>
            <a:ext cx="2209895" cy="1207239"/>
          </a:xfrm>
          <a:prstGeom prst="rect">
            <a:avLst/>
          </a:prstGeom>
          <a:ln>
            <a:noFill/>
          </a:ln>
          <a:effectLst>
            <a:outerShdw blurRad="292100" dist="139700" dir="2700000" algn="tl" rotWithShape="0">
              <a:srgbClr val="333333">
                <a:alpha val="65000"/>
              </a:srgbClr>
            </a:outerShdw>
          </a:effectLst>
        </p:spPr>
      </p:pic>
      <p:pic>
        <p:nvPicPr>
          <p:cNvPr id="9" name="Afbeelding 8">
            <a:extLst>
              <a:ext uri="{FF2B5EF4-FFF2-40B4-BE49-F238E27FC236}">
                <a16:creationId xmlns:a16="http://schemas.microsoft.com/office/drawing/2014/main" id="{6652E091-9C2C-029E-E91F-78CEF6FBE8D0}"/>
              </a:ext>
            </a:extLst>
          </p:cNvPr>
          <p:cNvPicPr>
            <a:picLocks noChangeAspect="1"/>
          </p:cNvPicPr>
          <p:nvPr/>
        </p:nvPicPr>
        <p:blipFill>
          <a:blip r:embed="rId5"/>
          <a:stretch>
            <a:fillRect/>
          </a:stretch>
        </p:blipFill>
        <p:spPr>
          <a:xfrm>
            <a:off x="3051948" y="3696719"/>
            <a:ext cx="1811301" cy="1207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2647254"/>
      </p:ext>
    </p:extLst>
  </p:cSld>
  <p:clrMapOvr>
    <a:masterClrMapping/>
  </p:clrMapOvr>
</p:sld>
</file>

<file path=ppt/theme/theme1.xml><?xml version="1.0" encoding="utf-8"?>
<a:theme xmlns:a="http://schemas.openxmlformats.org/drawingml/2006/main" name="Office-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err="1" smtClean="0"/>
        </a:defPPr>
      </a:lstStyle>
    </a:txDef>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1" id="{D64F588F-695E-634D-8D97-C3684B0F2AE3}" vid="{57A2C6B6-28C8-7B45-98D1-03B09252E90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aad884b-375d-4602-aaa9-f2589a86c323" xsi:nil="true"/>
    <lcf76f155ced4ddcb4097134ff3c332f xmlns="94771cea-be60-4cd8-9a8f-b06c7302255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107EE5BDB7204396FAA126D2A5CD75" ma:contentTypeVersion="15" ma:contentTypeDescription="Een nieuw document maken." ma:contentTypeScope="" ma:versionID="c0e0a7ea6188657249c9d50afaed5c3d">
  <xsd:schema xmlns:xsd="http://www.w3.org/2001/XMLSchema" xmlns:xs="http://www.w3.org/2001/XMLSchema" xmlns:p="http://schemas.microsoft.com/office/2006/metadata/properties" xmlns:ns2="94771cea-be60-4cd8-9a8f-b06c7302255a" xmlns:ns3="0aad884b-375d-4602-aaa9-f2589a86c323" targetNamespace="http://schemas.microsoft.com/office/2006/metadata/properties" ma:root="true" ma:fieldsID="4e7976452b31062e25633bd3618c710f" ns2:_="" ns3:_="">
    <xsd:import namespace="94771cea-be60-4cd8-9a8f-b06c7302255a"/>
    <xsd:import namespace="0aad884b-375d-4602-aaa9-f2589a86c3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71cea-be60-4cd8-9a8f-b06c73022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09b2e1ac-94c0-419a-94d0-c399bcdcca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ad884b-375d-4602-aaa9-f2589a86c32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86582ac9-088e-4f05-bdd8-0f27f897206c}" ma:internalName="TaxCatchAll" ma:showField="CatchAllData" ma:web="0aad884b-375d-4602-aaa9-f2589a86c3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C2548-F4AE-45DE-A226-9779EAD194D0}">
  <ds:schemaRefs>
    <ds:schemaRef ds:uri="http://schemas.microsoft.com/office/2006/metadata/properties"/>
    <ds:schemaRef ds:uri="http://schemas.microsoft.com/office/infopath/2007/PartnerControls"/>
    <ds:schemaRef ds:uri="397d9cd0-be22-4099-97b5-7e18797c8fba"/>
    <ds:schemaRef ds:uri="90ed44b2-6ab1-4451-b2a2-c331d399b19d"/>
    <ds:schemaRef ds:uri="0aad884b-375d-4602-aaa9-f2589a86c323"/>
    <ds:schemaRef ds:uri="94771cea-be60-4cd8-9a8f-b06c7302255a"/>
  </ds:schemaRefs>
</ds:datastoreItem>
</file>

<file path=customXml/itemProps2.xml><?xml version="1.0" encoding="utf-8"?>
<ds:datastoreItem xmlns:ds="http://schemas.openxmlformats.org/officeDocument/2006/customXml" ds:itemID="{5C47925C-1D64-4D45-BC84-2D02C4EF7798}">
  <ds:schemaRefs>
    <ds:schemaRef ds:uri="http://schemas.microsoft.com/sharepoint/v3/contenttype/forms"/>
  </ds:schemaRefs>
</ds:datastoreItem>
</file>

<file path=customXml/itemProps3.xml><?xml version="1.0" encoding="utf-8"?>
<ds:datastoreItem xmlns:ds="http://schemas.openxmlformats.org/officeDocument/2006/customXml" ds:itemID="{E36843BB-2238-487F-9298-03F2CF573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71cea-be60-4cd8-9a8f-b06c7302255a"/>
    <ds:schemaRef ds:uri="0aad884b-375d-4602-aaa9-f2589a86c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PowerPoint-sjabloon Sportakkoord II - kopie</Template>
  <TotalTime>10490</TotalTime>
  <Words>371</Words>
  <Application>Microsoft Office PowerPoint</Application>
  <PresentationFormat>Diavoorstelling (16:9)</PresentationFormat>
  <Paragraphs>62</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Verdana</vt:lpstr>
      <vt:lpstr>Office-thema</vt:lpstr>
      <vt:lpstr>Sport- en beweegloketten</vt:lpstr>
      <vt:lpstr>Handige links</vt:lpstr>
      <vt:lpstr>Stappenplan</vt:lpstr>
      <vt:lpstr>Sport- en beweegloketten in de praktijk</vt:lpstr>
      <vt:lpstr>Communicatiemiddelen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Dirk Kremers</dc:creator>
  <cp:keywords/>
  <dc:description>Sportakkoord presentatie - versie 1 - mei 2023
Ontwerp: Things To Make And Do
Template: Ton Persoon</dc:description>
  <cp:lastModifiedBy>Heleen Moes</cp:lastModifiedBy>
  <cp:revision>7</cp:revision>
  <dcterms:created xsi:type="dcterms:W3CDTF">2023-05-22T11:54:49Z</dcterms:created>
  <dcterms:modified xsi:type="dcterms:W3CDTF">2024-11-05T16:05:45Z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0x01010054B79E23970D1C41B43E59484CCAE8DE</vt:lpwstr>
  </property>
  <property fmtid="{D5CDD505-2E9C-101B-9397-08002B2CF9AE}" pid="3" name="MediaServiceImageTags">
    <vt:lpwstr/>
  </property>
</Properties>
</file>